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00"/>
    <a:srgbClr val="0C53A1"/>
    <a:srgbClr val="189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0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05C9B99-0228-416C-73EA-022A6A2FA0F8}"/>
              </a:ext>
            </a:extLst>
          </p:cNvPr>
          <p:cNvSpPr txBox="1"/>
          <p:nvPr userDrawn="1"/>
        </p:nvSpPr>
        <p:spPr>
          <a:xfrm>
            <a:off x="963036" y="2548647"/>
            <a:ext cx="48743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bg1"/>
                </a:solidFill>
              </a:rPr>
              <a:t>CAUCE 2026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DA337CE-95FB-19CB-3F98-530159D4B3E4}"/>
              </a:ext>
            </a:extLst>
          </p:cNvPr>
          <p:cNvCxnSpPr>
            <a:cxnSpLocks/>
          </p:cNvCxnSpPr>
          <p:nvPr userDrawn="1"/>
        </p:nvCxnSpPr>
        <p:spPr>
          <a:xfrm>
            <a:off x="963038" y="3471977"/>
            <a:ext cx="487434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9FA7A94-C3DF-998F-6F66-B1DC005A9D07}"/>
              </a:ext>
            </a:extLst>
          </p:cNvPr>
          <p:cNvSpPr txBox="1"/>
          <p:nvPr userDrawn="1"/>
        </p:nvSpPr>
        <p:spPr>
          <a:xfrm>
            <a:off x="963036" y="3599394"/>
            <a:ext cx="4874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Halifax, Nova Scotia</a:t>
            </a:r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·</a:t>
            </a:r>
            <a:r>
              <a:rPr lang="en-US" dirty="0">
                <a:solidFill>
                  <a:schemeClr val="bg1"/>
                </a:solidFill>
              </a:rPr>
              <a:t>  May 13 - 15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572FE0-4378-F54F-8C72-F695ED8DB3C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09" y="6027349"/>
            <a:ext cx="2124710" cy="599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7613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0A68D-90E3-0FF7-703F-86B56E6B4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893541-DFC7-ADBE-EC80-5FB6241AB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0" y="89014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8975A-4AF5-05EE-664D-7E9254B854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5282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66789-BD72-D74B-6803-7ECA8356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80E3BD-1EF7-9D9D-2829-793F238B6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3F180-EA8C-F9CA-50A1-0787B8EFD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6767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E63D2-3973-B633-99DB-80F1787FDC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984167"/>
            <a:ext cx="4247322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Concurrent </a:t>
            </a:r>
            <a:br>
              <a:rPr lang="en-US" dirty="0"/>
            </a:br>
            <a:r>
              <a:rPr lang="en-US" dirty="0"/>
              <a:t>Session Name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C3305-720D-5258-80F1-AF92FB330EB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24948" y="3600044"/>
            <a:ext cx="4260574" cy="2070497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 Name(s)</a:t>
            </a:r>
            <a:endParaRPr lang="en-CA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ECD12D7-8D27-B12A-AB42-8717889F9EA1}"/>
              </a:ext>
            </a:extLst>
          </p:cNvPr>
          <p:cNvCxnSpPr/>
          <p:nvPr userDrawn="1"/>
        </p:nvCxnSpPr>
        <p:spPr>
          <a:xfrm>
            <a:off x="824948" y="3309730"/>
            <a:ext cx="3667539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0725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5F2DF-F6C4-3520-E6B0-F08227B2C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2852737"/>
          </a:xfrm>
        </p:spPr>
        <p:txBody>
          <a:bodyPr anchor="b"/>
          <a:lstStyle>
            <a:lvl1pPr>
              <a:defRPr sz="6000" b="1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F0B05-8242-E179-F3BB-96433391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42900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8391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28EC-C10F-FA0F-7D59-99F0A3F6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7C41-EF4D-E5E2-6907-532FAA23E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18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2399B-3715-B356-5ADB-AC4DF83CA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18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78260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28EC-C10F-FA0F-7D59-99F0A3F63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7C41-EF4D-E5E2-6907-532FAA23E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018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87537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A28EC-C10F-FA0F-7D59-99F0A3F63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1235"/>
            <a:ext cx="10515600" cy="1325563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97C41-EF4D-E5E2-6907-532FAA23E9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380102"/>
            <a:ext cx="10515600" cy="40185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1652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20034-9F61-6E5B-D977-ED978B746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95AC0-4B0D-7A98-E79E-FA277E34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65D949-611F-0BDB-FBA2-6630C3F37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4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64B8F3-5A1E-A8F1-C406-AF068DC1E3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E4E1D5-97ED-9459-CB7B-6C665325E3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4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63552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62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Customizab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634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2ADBB3-2F08-B456-863C-BBD60C4A1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5A7FC1-70C5-2B91-8721-207A64D18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C054B0-980A-EBB2-7FEA-DBB22CDB40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BD6D3FA-A796-40BE-86C3-CB6994B9AF5A}" type="datetimeFigureOut">
              <a:rPr lang="en-CA" smtClean="0"/>
              <a:t>2026-02-02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4A7D7-7C7F-2AD4-7807-B7C68DF2E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8579C5-DD8A-28E5-96A0-B197F6506F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BB3033-D416-4C66-9794-F14EDF940684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3484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61" r:id="rId5"/>
    <p:sldLayoutId id="2147483662" r:id="rId6"/>
    <p:sldLayoutId id="2147483653" r:id="rId7"/>
    <p:sldLayoutId id="2147483655" r:id="rId8"/>
    <p:sldLayoutId id="2147483660" r:id="rId9"/>
    <p:sldLayoutId id="2147483656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395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A01AE-9AF3-22AC-1391-17AF09EB8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D46B1-5E41-62A6-1D48-1369B38E0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87103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673D9-2E62-8177-A73E-0BFE3104F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F698F-D62F-DE01-51D9-A73038FC548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56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F2D01D-0AF8-633E-E04C-96A682278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84" b="14718"/>
          <a:stretch>
            <a:fillRect/>
          </a:stretch>
        </p:blipFill>
        <p:spPr>
          <a:xfrm>
            <a:off x="394569" y="1112695"/>
            <a:ext cx="3895836" cy="136238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808F625-8B60-F5A5-FF5B-B361772697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415"/>
          <a:stretch>
            <a:fillRect/>
          </a:stretch>
        </p:blipFill>
        <p:spPr>
          <a:xfrm>
            <a:off x="6559918" y="1010574"/>
            <a:ext cx="4411073" cy="31288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477205C-4B53-F310-2B4E-817A27257AB5}"/>
              </a:ext>
            </a:extLst>
          </p:cNvPr>
          <p:cNvSpPr/>
          <p:nvPr/>
        </p:nvSpPr>
        <p:spPr>
          <a:xfrm>
            <a:off x="0" y="5180447"/>
            <a:ext cx="12192000" cy="1677553"/>
          </a:xfrm>
          <a:prstGeom prst="rect">
            <a:avLst/>
          </a:prstGeom>
          <a:solidFill>
            <a:srgbClr val="FFD4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pic>
        <p:nvPicPr>
          <p:cNvPr id="10" name="Picture 9" descr="A close-up of a logo&#10;&#10;Description automatically generated">
            <a:extLst>
              <a:ext uri="{FF2B5EF4-FFF2-40B4-BE49-F238E27FC236}">
                <a16:creationId xmlns:a16="http://schemas.microsoft.com/office/drawing/2014/main" id="{8B3826CA-477A-7506-8DFB-10639E9B4DB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158" y="2757855"/>
            <a:ext cx="3555247" cy="1016929"/>
          </a:xfrm>
          <a:prstGeom prst="rect">
            <a:avLst/>
          </a:prstGeom>
        </p:spPr>
      </p:pic>
      <p:pic>
        <p:nvPicPr>
          <p:cNvPr id="12" name="Picture 11" descr="A black and white logo with white text&#10;&#10;Description automatically generated">
            <a:extLst>
              <a:ext uri="{FF2B5EF4-FFF2-40B4-BE49-F238E27FC236}">
                <a16:creationId xmlns:a16="http://schemas.microsoft.com/office/drawing/2014/main" id="{ED288CCD-3E5A-57BA-17E7-E49FE5DD59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3557" y="5556580"/>
            <a:ext cx="3032721" cy="86746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480E7BD-79A6-4B50-C480-C54335BEC268}"/>
              </a:ext>
            </a:extLst>
          </p:cNvPr>
          <p:cNvSpPr txBox="1"/>
          <p:nvPr/>
        </p:nvSpPr>
        <p:spPr>
          <a:xfrm>
            <a:off x="564863" y="4210765"/>
            <a:ext cx="103034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Here are some included independent digital assets and the conference branded </a:t>
            </a:r>
            <a:r>
              <a:rPr lang="en-US" dirty="0" err="1"/>
              <a:t>colour</a:t>
            </a:r>
            <a:r>
              <a:rPr lang="en-US" dirty="0"/>
              <a:t> guide if you would like to produce your own slide layouts. This document has been configured to automatically use the font Tahoma and works best with PowerPoint.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B9B99B-DC29-5916-342A-0CC63C838A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17" b="14315"/>
          <a:stretch>
            <a:fillRect/>
          </a:stretch>
        </p:blipFill>
        <p:spPr>
          <a:xfrm>
            <a:off x="491728" y="5219998"/>
            <a:ext cx="4610735" cy="163756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05F05CE-F0B8-8181-DA7B-79108BB73E9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077" y="1010574"/>
            <a:ext cx="1589923" cy="141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354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alhousie">
      <a:dk1>
        <a:sysClr val="windowText" lastClr="000000"/>
      </a:dk1>
      <a:lt1>
        <a:sysClr val="window" lastClr="FFFFFF"/>
      </a:lt1>
      <a:dk2>
        <a:srgbClr val="5D2B68"/>
      </a:dk2>
      <a:lt2>
        <a:srgbClr val="F2F2F2"/>
      </a:lt2>
      <a:accent1>
        <a:srgbClr val="E85725"/>
      </a:accent1>
      <a:accent2>
        <a:srgbClr val="FFD400"/>
      </a:accent2>
      <a:accent3>
        <a:srgbClr val="F29F82"/>
      </a:accent3>
      <a:accent4>
        <a:srgbClr val="C38CD0"/>
      </a:accent4>
      <a:accent5>
        <a:srgbClr val="FFEA81"/>
      </a:accent5>
      <a:accent6>
        <a:srgbClr val="D8D8D8"/>
      </a:accent6>
      <a:hlink>
        <a:srgbClr val="0B769F"/>
      </a:hlink>
      <a:folHlink>
        <a:srgbClr val="FFC1C1"/>
      </a:folHlink>
    </a:clrScheme>
    <a:fontScheme name="Conferenc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auce2026-presentation-template" id="{DE480BD7-1951-4B46-AFA2-F2451DBF84D0}" vid="{1ED37976-62D9-4485-8237-C259133B3B1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c07f501-1cd7-491c-bb7b-829205c7e9fa"/>
    <lcf76f155ced4ddcb4097134ff3c332f xmlns="e3fb7f38-ead4-43d7-8edb-36980e6fc53a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23CF4B2CDAD447806EB770D22CE7BC" ma:contentTypeVersion="12" ma:contentTypeDescription="Create a new document." ma:contentTypeScope="" ma:versionID="9962921cc38b10d61559b0632caf6ea0">
  <xsd:schema xmlns:xsd="http://www.w3.org/2001/XMLSchema" xmlns:xs="http://www.w3.org/2001/XMLSchema" xmlns:p="http://schemas.microsoft.com/office/2006/metadata/properties" xmlns:ns2="e3fb7f38-ead4-43d7-8edb-36980e6fc53a" xmlns:ns3="ec07f501-1cd7-491c-bb7b-829205c7e9fa" targetNamespace="http://schemas.microsoft.com/office/2006/metadata/properties" ma:root="true" ma:fieldsID="d0761c66e8804644a49ab2a81120da56" ns2:_="" ns3:_="">
    <xsd:import namespace="e3fb7f38-ead4-43d7-8edb-36980e6fc53a"/>
    <xsd:import namespace="ec07f501-1cd7-491c-bb7b-829205c7e9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fb7f38-ead4-43d7-8edb-36980e6fc5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aa2a6fe4-2f20-4406-ac45-38c0a087b4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07f501-1cd7-491c-bb7b-829205c7e9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04ed522-7b78-45bc-873c-eab1af5c9115}" ma:internalName="TaxCatchAll" ma:showField="CatchAllData" ma:web="ec07f501-1cd7-491c-bb7b-829205c7e9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A0D53D-8F1C-4AB4-9CF2-DDA0BF2E0F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6A27E7-3C77-4586-9056-CC65A7A073B0}">
  <ds:schemaRefs>
    <ds:schemaRef ds:uri="http://schemas.openxmlformats.org/package/2006/metadata/core-properties"/>
    <ds:schemaRef ds:uri="ec07f501-1cd7-491c-bb7b-829205c7e9fa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http://purl.org/dc/dcmitype/"/>
    <ds:schemaRef ds:uri="e3fb7f38-ead4-43d7-8edb-36980e6fc53a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64FADCC-2376-44A6-885F-A542A01E74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fb7f38-ead4-43d7-8edb-36980e6fc53a"/>
    <ds:schemaRef ds:uri="ec07f501-1cd7-491c-bb7b-829205c7e9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cauce2026-presentation-template</Template>
  <TotalTime>6</TotalTime>
  <Words>41</Words>
  <Application>Microsoft Office PowerPoint</Application>
  <PresentationFormat>Widescreen</PresentationFormat>
  <Paragraphs>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Courier New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University of Saskatchewan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Deanna Wolfe</dc:creator>
  <cp:lastModifiedBy>Deanna Wolfe</cp:lastModifiedBy>
  <cp:revision>1</cp:revision>
  <dcterms:created xsi:type="dcterms:W3CDTF">2026-02-02T16:30:45Z</dcterms:created>
  <dcterms:modified xsi:type="dcterms:W3CDTF">2026-02-02T16:36:53Z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0x010100CB23CF4B2CDAD447806EB770D22CE7BC</vt:lpwstr>
  </property>
  <property fmtid="{D5CDD505-2E9C-101B-9397-08002B2CF9AE}" pid="3" name="MediaServiceImageTags">
    <vt:lpwstr/>
  </property>
</Properties>
</file>