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A1"/>
    <a:srgbClr val="189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761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6789-BD72-D74B-6803-7ECA8356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0E3BD-1EF7-9D9D-2829-793F238B6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3F180-EA8C-F9CA-50A1-0787B8EFD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92441-4F8C-527A-B109-C10135E8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D3FA-A796-40BE-86C3-CB6994B9AF5A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88B51-3820-34DC-ADF2-DACF6836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1F79F-F889-08C4-50B7-AFAF13F8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3033-D416-4C66-9794-F14EDF940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76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63D2-3973-B633-99DB-80F1787FD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4167"/>
            <a:ext cx="42473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Concurrent </a:t>
            </a:r>
            <a:br>
              <a:rPr lang="en-US" dirty="0"/>
            </a:br>
            <a:r>
              <a:rPr lang="en-US" dirty="0"/>
              <a:t>Session Name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3305-720D-5258-80F1-AF92FB330E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948" y="3600044"/>
            <a:ext cx="4260574" cy="20704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Name(s)</a:t>
            </a:r>
            <a:endParaRPr lang="en-C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CD12D7-8D27-B12A-AB42-8717889F9EA1}"/>
              </a:ext>
            </a:extLst>
          </p:cNvPr>
          <p:cNvCxnSpPr/>
          <p:nvPr userDrawn="1"/>
        </p:nvCxnSpPr>
        <p:spPr>
          <a:xfrm>
            <a:off x="824948" y="3309730"/>
            <a:ext cx="36675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07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F2DF-F6C4-3520-E6B0-F08227B2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F0B05-8242-E179-F3BB-96433391A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3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28EC-C10F-FA0F-7D59-99F0A3F6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7C41-EF4D-E5E2-6907-532FAA23E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8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2399B-3715-B356-5ADB-AC4DF83CA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8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826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0034-9F61-6E5B-D977-ED978B74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95AC0-4B0D-7A98-E79E-FA277E346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5D949-611F-0BDB-FBA2-6630C3F37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4B8F3-5A1E-A8F1-C406-AF068DC1E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4E1D5-97ED-9459-CB7B-6C665325E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355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D540-B5BC-6B23-3AEB-BDB514CC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57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4ADCC-9284-91A7-BD03-F91F17F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D3FA-A796-40BE-86C3-CB6994B9AF5A}" type="datetimeFigureOut">
              <a:rPr lang="en-CA" smtClean="0"/>
              <a:t>2025-01-21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23311-570E-D366-44BF-A8204697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7B829-9FEA-BD07-516F-422203EC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3033-D416-4C66-9794-F14EDF940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47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62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ustomiz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3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A68D-90E3-0FF7-703F-86B56E6B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3541-DFC7-ADBE-EC80-5FB6241AB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8975A-4AF5-05EE-664D-7E9254B8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FD220-B879-96FC-3642-2B99DCDD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D3FA-A796-40BE-86C3-CB6994B9AF5A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CF417-579D-C94B-4375-F9C7F75A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42A32-6B8F-C416-0093-D1B244C0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3033-D416-4C66-9794-F14EDF940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28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ADBB3-2F08-B456-863C-BBD60C4A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A7FC1-70C5-2B91-8721-207A64D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054B0-980A-EBB2-7FEA-DBB22CDB4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D6D3FA-A796-40BE-86C3-CB6994B9AF5A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4A7D7-7C7F-2AD4-7807-B7C68DF2E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579C5-DD8A-28E5-96A0-B197F650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B3033-D416-4C66-9794-F14EDF940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48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39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01AE-9AF3-22AC-1391-17AF09EB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D46B1-5E41-62A6-1D48-1369B38E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710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478587-4EA3-14DF-6CE4-25F47788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ABC7A-8EC7-3A11-5893-9B9F7E225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665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6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F2D01D-0AF8-633E-E04C-96A682278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3" y="566919"/>
            <a:ext cx="3782294" cy="809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8F625-8B60-F5A5-FF5B-B3617726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40" y="516763"/>
            <a:ext cx="4848902" cy="23053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77205C-4B53-F310-2B4E-817A27257AB5}"/>
              </a:ext>
            </a:extLst>
          </p:cNvPr>
          <p:cNvSpPr/>
          <p:nvPr/>
        </p:nvSpPr>
        <p:spPr>
          <a:xfrm>
            <a:off x="0" y="5052767"/>
            <a:ext cx="12192000" cy="1805233"/>
          </a:xfrm>
          <a:prstGeom prst="rect">
            <a:avLst/>
          </a:prstGeom>
          <a:gradFill flip="none" rotWithShape="1">
            <a:gsLst>
              <a:gs pos="0">
                <a:srgbClr val="0C53A1"/>
              </a:gs>
              <a:gs pos="100000">
                <a:srgbClr val="1893C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E50CE52-9EF8-388A-6BB5-6D21FAA30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5" y="5562838"/>
            <a:ext cx="3403076" cy="728243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8B3826CA-477A-7506-8DFB-10639E9B4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5" y="1805233"/>
            <a:ext cx="3555247" cy="1016929"/>
          </a:xfrm>
          <a:prstGeom prst="rect">
            <a:avLst/>
          </a:prstGeom>
        </p:spPr>
      </p:pic>
      <p:pic>
        <p:nvPicPr>
          <p:cNvPr id="12" name="Picture 1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ED288CCD-3E5A-57BA-17E7-E49FE5DD5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46" y="5472123"/>
            <a:ext cx="3032721" cy="867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80E7BD-79A6-4B50-C480-C54335BEC268}"/>
              </a:ext>
            </a:extLst>
          </p:cNvPr>
          <p:cNvSpPr txBox="1"/>
          <p:nvPr/>
        </p:nvSpPr>
        <p:spPr>
          <a:xfrm>
            <a:off x="629325" y="3534786"/>
            <a:ext cx="1030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are some included independent digital assets and the conference branded </a:t>
            </a:r>
            <a:r>
              <a:rPr lang="en-US" dirty="0" err="1"/>
              <a:t>colour</a:t>
            </a:r>
            <a:r>
              <a:rPr lang="en-US" dirty="0"/>
              <a:t> guide if you would like to produce your own slide layouts. This document has been configured to automatically use the conference font Tahoma and works best with PowerPoint.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835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A53A0"/>
      </a:dk2>
      <a:lt2>
        <a:srgbClr val="F2F2F2"/>
      </a:lt2>
      <a:accent1>
        <a:srgbClr val="CC0000"/>
      </a:accent1>
      <a:accent2>
        <a:srgbClr val="0E93CB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E93CB"/>
      </a:hlink>
      <a:folHlink>
        <a:srgbClr val="CC000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UCE Presentation Template 2025" id="{567BBD5A-7326-4228-A008-9001752926C3}" vid="{A49AACD0-9695-48EB-92BA-51F9B7E2D84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C08888F35DF4F88C1D9E50869DBFC" ma:contentTypeVersion="17" ma:contentTypeDescription="Create a new document." ma:contentTypeScope="" ma:versionID="331e27ef769d69de5c9339f249cdf30a">
  <xsd:schema xmlns:xsd="http://www.w3.org/2001/XMLSchema" xmlns:xs="http://www.w3.org/2001/XMLSchema" xmlns:p="http://schemas.microsoft.com/office/2006/metadata/properties" xmlns:ns2="12f07e4b-33d1-422b-8db9-a1cbaba9f1d3" xmlns:ns3="62894e54-9f72-4f47-b9d8-6cc0f5cf7eeb" targetNamespace="http://schemas.microsoft.com/office/2006/metadata/properties" ma:root="true" ma:fieldsID="6e843488a1da0c77055bfa1c1d3430a7" ns2:_="" ns3:_="">
    <xsd:import namespace="12f07e4b-33d1-422b-8db9-a1cbaba9f1d3"/>
    <xsd:import namespace="62894e54-9f72-4f47-b9d8-6cc0f5cf7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07e4b-33d1-422b-8db9-a1cbaba9f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8d44918-0402-4173-a38e-4345c47fbb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94e54-9f72-4f47-b9d8-6cc0f5cf7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7547530-2f13-4252-85ef-c19dc86b26b3}" ma:internalName="TaxCatchAll" ma:showField="CatchAllData" ma:web="62894e54-9f72-4f47-b9d8-6cc0f5cf7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894e54-9f72-4f47-b9d8-6cc0f5cf7eeb" xsi:nil="true"/>
    <lcf76f155ced4ddcb4097134ff3c332f xmlns="12f07e4b-33d1-422b-8db9-a1cbaba9f1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A0D53D-8F1C-4AB4-9CF2-DDA0BF2E0F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0952F8-4764-4722-92E5-8AE82AC4E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f07e4b-33d1-422b-8db9-a1cbaba9f1d3"/>
    <ds:schemaRef ds:uri="62894e54-9f72-4f47-b9d8-6cc0f5cf7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6A27E7-3C77-4586-9056-CC65A7A073B0}">
  <ds:schemaRefs>
    <ds:schemaRef ds:uri="http://schemas.microsoft.com/office/2006/metadata/properties"/>
    <ds:schemaRef ds:uri="http://schemas.microsoft.com/office/infopath/2007/PartnerControls"/>
    <ds:schemaRef ds:uri="62894e54-9f72-4f47-b9d8-6cc0f5cf7eeb"/>
    <ds:schemaRef ds:uri="12f07e4b-33d1-422b-8db9-a1cbaba9f1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42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Belgrave</dc:creator>
  <cp:lastModifiedBy>Wolfe, Dee</cp:lastModifiedBy>
  <cp:revision>3</cp:revision>
  <dcterms:created xsi:type="dcterms:W3CDTF">2025-01-14T21:40:15Z</dcterms:created>
  <dcterms:modified xsi:type="dcterms:W3CDTF">2025-01-21T17:51:14Z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0x010100E24C08888F35DF4F88C1D9E50869DBFC</vt:lpwstr>
  </property>
  <property fmtid="{D5CDD505-2E9C-101B-9397-08002B2CF9AE}" pid="3" name="MediaServiceImageTags">
    <vt:lpwstr/>
  </property>
</Properties>
</file>