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71F"/>
    <a:srgbClr val="9C0434"/>
    <a:srgbClr val="F2A900"/>
    <a:srgbClr val="5D8587"/>
    <a:srgbClr val="4A3022"/>
    <a:srgbClr val="5BA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B1E11-2D50-D54F-B820-98DF7948E41D}" v="69" dt="2024-01-15T23:04:41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1"/>
    <p:restoredTop sz="94674"/>
  </p:normalViewPr>
  <p:slideViewPr>
    <p:cSldViewPr snapToGrid="0" snapToObjects="1">
      <p:cViewPr varScale="1">
        <p:scale>
          <a:sx n="192" d="100"/>
          <a:sy n="192" d="100"/>
        </p:scale>
        <p:origin x="16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Lawrence" userId="05535367-9df8-48cc-bde6-6f6d78fdd086" providerId="ADAL" clId="{796B1E11-2D50-D54F-B820-98DF7948E41D}"/>
    <pc:docChg chg="undo custSel modMainMaster">
      <pc:chgData name="Ryan Lawrence" userId="05535367-9df8-48cc-bde6-6f6d78fdd086" providerId="ADAL" clId="{796B1E11-2D50-D54F-B820-98DF7948E41D}" dt="2024-01-15T23:04:41.063" v="147" actId="255"/>
      <pc:docMkLst>
        <pc:docMk/>
      </pc:docMkLst>
      <pc:sldMasterChg chg="modSldLayout">
        <pc:chgData name="Ryan Lawrence" userId="05535367-9df8-48cc-bde6-6f6d78fdd086" providerId="ADAL" clId="{796B1E11-2D50-D54F-B820-98DF7948E41D}" dt="2024-01-15T23:04:41.063" v="147" actId="255"/>
        <pc:sldMasterMkLst>
          <pc:docMk/>
          <pc:sldMasterMk cId="1196578950" sldId="2147483660"/>
        </pc:sldMasterMkLst>
        <pc:sldLayoutChg chg="delSp mod setBg">
          <pc:chgData name="Ryan Lawrence" userId="05535367-9df8-48cc-bde6-6f6d78fdd086" providerId="ADAL" clId="{796B1E11-2D50-D54F-B820-98DF7948E41D}" dt="2024-01-15T22:39:01.656" v="2" actId="478"/>
          <pc:sldLayoutMkLst>
            <pc:docMk/>
            <pc:sldMasterMk cId="1196578950" sldId="2147483660"/>
            <pc:sldLayoutMk cId="2679913245" sldId="2147483661"/>
          </pc:sldLayoutMkLst>
          <pc:picChg chg="del">
            <ac:chgData name="Ryan Lawrence" userId="05535367-9df8-48cc-bde6-6f6d78fdd086" providerId="ADAL" clId="{796B1E11-2D50-D54F-B820-98DF7948E41D}" dt="2024-01-15T22:39:01.656" v="2" actId="478"/>
            <ac:picMkLst>
              <pc:docMk/>
              <pc:sldMasterMk cId="1196578950" sldId="2147483660"/>
              <pc:sldLayoutMk cId="2679913245" sldId="2147483661"/>
              <ac:picMk id="11" creationId="{8B6A3405-0FD0-1FCE-9F0F-90F7BD4A43BD}"/>
            </ac:picMkLst>
          </pc:picChg>
        </pc:sldLayoutChg>
        <pc:sldLayoutChg chg="delSp modSp mod setBg">
          <pc:chgData name="Ryan Lawrence" userId="05535367-9df8-48cc-bde6-6f6d78fdd086" providerId="ADAL" clId="{796B1E11-2D50-D54F-B820-98DF7948E41D}" dt="2024-01-15T23:04:33.045" v="145" actId="255"/>
          <pc:sldLayoutMkLst>
            <pc:docMk/>
            <pc:sldMasterMk cId="1196578950" sldId="2147483660"/>
            <pc:sldLayoutMk cId="2755746730" sldId="2147483662"/>
          </pc:sldLayoutMkLst>
          <pc:spChg chg="mod">
            <ac:chgData name="Ryan Lawrence" userId="05535367-9df8-48cc-bde6-6f6d78fdd086" providerId="ADAL" clId="{796B1E11-2D50-D54F-B820-98DF7948E41D}" dt="2024-01-15T23:04:33.045" v="145" actId="255"/>
            <ac:spMkLst>
              <pc:docMk/>
              <pc:sldMasterMk cId="1196578950" sldId="2147483660"/>
              <pc:sldLayoutMk cId="2755746730" sldId="2147483662"/>
              <ac:spMk id="2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3:03:12.729" v="138" actId="14100"/>
            <ac:spMkLst>
              <pc:docMk/>
              <pc:sldMasterMk cId="1196578950" sldId="2147483660"/>
              <pc:sldLayoutMk cId="2755746730" sldId="2147483662"/>
              <ac:spMk id="3" creationId="{00000000-0000-0000-0000-000000000000}"/>
            </ac:spMkLst>
          </pc:spChg>
          <pc:spChg chg="del">
            <ac:chgData name="Ryan Lawrence" userId="05535367-9df8-48cc-bde6-6f6d78fdd086" providerId="ADAL" clId="{796B1E11-2D50-D54F-B820-98DF7948E41D}" dt="2024-01-15T22:54:59.645" v="57" actId="478"/>
            <ac:spMkLst>
              <pc:docMk/>
              <pc:sldMasterMk cId="1196578950" sldId="2147483660"/>
              <pc:sldLayoutMk cId="2755746730" sldId="2147483662"/>
              <ac:spMk id="7" creationId="{18153674-271D-F384-A9EB-124583747F4C}"/>
            </ac:spMkLst>
          </pc:spChg>
          <pc:picChg chg="del">
            <ac:chgData name="Ryan Lawrence" userId="05535367-9df8-48cc-bde6-6f6d78fdd086" providerId="ADAL" clId="{796B1E11-2D50-D54F-B820-98DF7948E41D}" dt="2024-01-15T22:43:38.068" v="24" actId="478"/>
            <ac:picMkLst>
              <pc:docMk/>
              <pc:sldMasterMk cId="1196578950" sldId="2147483660"/>
              <pc:sldLayoutMk cId="2755746730" sldId="2147483662"/>
              <ac:picMk id="4" creationId="{2AC0BBF8-3650-E026-D5D7-694301017A70}"/>
            </ac:picMkLst>
          </pc:picChg>
          <pc:picChg chg="del">
            <ac:chgData name="Ryan Lawrence" userId="05535367-9df8-48cc-bde6-6f6d78fdd086" providerId="ADAL" clId="{796B1E11-2D50-D54F-B820-98DF7948E41D}" dt="2024-01-15T22:54:58.992" v="56" actId="478"/>
            <ac:picMkLst>
              <pc:docMk/>
              <pc:sldMasterMk cId="1196578950" sldId="2147483660"/>
              <pc:sldLayoutMk cId="2755746730" sldId="2147483662"/>
              <ac:picMk id="8" creationId="{61C9BF4F-7555-E455-ED1E-A1F472944772}"/>
            </ac:picMkLst>
          </pc:picChg>
        </pc:sldLayoutChg>
        <pc:sldLayoutChg chg="addSp delSp modSp mod setBg">
          <pc:chgData name="Ryan Lawrence" userId="05535367-9df8-48cc-bde6-6f6d78fdd086" providerId="ADAL" clId="{796B1E11-2D50-D54F-B820-98DF7948E41D}" dt="2024-01-15T22:43:18.057" v="23" actId="692"/>
          <pc:sldLayoutMkLst>
            <pc:docMk/>
            <pc:sldMasterMk cId="1196578950" sldId="2147483660"/>
            <pc:sldLayoutMk cId="772289536" sldId="2147483663"/>
          </pc:sldLayoutMkLst>
          <pc:spChg chg="mod">
            <ac:chgData name="Ryan Lawrence" userId="05535367-9df8-48cc-bde6-6f6d78fdd086" providerId="ADAL" clId="{796B1E11-2D50-D54F-B820-98DF7948E41D}" dt="2024-01-15T22:42:55.227" v="19" actId="14100"/>
            <ac:spMkLst>
              <pc:docMk/>
              <pc:sldMasterMk cId="1196578950" sldId="2147483660"/>
              <pc:sldLayoutMk cId="772289536" sldId="2147483663"/>
              <ac:spMk id="2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2:42:29.938" v="18" actId="14100"/>
            <ac:spMkLst>
              <pc:docMk/>
              <pc:sldMasterMk cId="1196578950" sldId="2147483660"/>
              <pc:sldLayoutMk cId="772289536" sldId="2147483663"/>
              <ac:spMk id="3" creationId="{00000000-0000-0000-0000-000000000000}"/>
            </ac:spMkLst>
          </pc:spChg>
          <pc:spChg chg="del">
            <ac:chgData name="Ryan Lawrence" userId="05535367-9df8-48cc-bde6-6f6d78fdd086" providerId="ADAL" clId="{796B1E11-2D50-D54F-B820-98DF7948E41D}" dt="2024-01-15T22:41:19.241" v="5" actId="478"/>
            <ac:spMkLst>
              <pc:docMk/>
              <pc:sldMasterMk cId="1196578950" sldId="2147483660"/>
              <pc:sldLayoutMk cId="772289536" sldId="2147483663"/>
              <ac:spMk id="7" creationId="{0369567D-B8C8-452B-EE0A-926B1E707420}"/>
            </ac:spMkLst>
          </pc:spChg>
          <pc:picChg chg="del">
            <ac:chgData name="Ryan Lawrence" userId="05535367-9df8-48cc-bde6-6f6d78fdd086" providerId="ADAL" clId="{796B1E11-2D50-D54F-B820-98DF7948E41D}" dt="2024-01-15T22:41:18.083" v="4" actId="478"/>
            <ac:picMkLst>
              <pc:docMk/>
              <pc:sldMasterMk cId="1196578950" sldId="2147483660"/>
              <pc:sldLayoutMk cId="772289536" sldId="2147483663"/>
              <ac:picMk id="8" creationId="{E34D1546-7FD1-2E63-CA3E-34F5FCE871C8}"/>
            </ac:picMkLst>
          </pc:picChg>
          <pc:picChg chg="del">
            <ac:chgData name="Ryan Lawrence" userId="05535367-9df8-48cc-bde6-6f6d78fdd086" providerId="ADAL" clId="{796B1E11-2D50-D54F-B820-98DF7948E41D}" dt="2024-01-15T22:41:15.484" v="3" actId="478"/>
            <ac:picMkLst>
              <pc:docMk/>
              <pc:sldMasterMk cId="1196578950" sldId="2147483660"/>
              <pc:sldLayoutMk cId="772289536" sldId="2147483663"/>
              <ac:picMk id="9" creationId="{1FCFE20E-F6E8-C260-C6EE-F44DD7018A73}"/>
            </ac:picMkLst>
          </pc:picChg>
          <pc:cxnChg chg="add mod">
            <ac:chgData name="Ryan Lawrence" userId="05535367-9df8-48cc-bde6-6f6d78fdd086" providerId="ADAL" clId="{796B1E11-2D50-D54F-B820-98DF7948E41D}" dt="2024-01-15T22:43:18.057" v="23" actId="692"/>
            <ac:cxnSpMkLst>
              <pc:docMk/>
              <pc:sldMasterMk cId="1196578950" sldId="2147483660"/>
              <pc:sldLayoutMk cId="772289536" sldId="2147483663"/>
              <ac:cxnSpMk id="5" creationId="{20D089B4-824F-43E1-869B-1E5835853E39}"/>
            </ac:cxnSpMkLst>
          </pc:cxnChg>
        </pc:sldLayoutChg>
        <pc:sldLayoutChg chg="addSp delSp modSp mod setBg">
          <pc:chgData name="Ryan Lawrence" userId="05535367-9df8-48cc-bde6-6f6d78fdd086" providerId="ADAL" clId="{796B1E11-2D50-D54F-B820-98DF7948E41D}" dt="2024-01-15T23:04:37.164" v="146" actId="255"/>
          <pc:sldLayoutMkLst>
            <pc:docMk/>
            <pc:sldMasterMk cId="1196578950" sldId="2147483660"/>
            <pc:sldLayoutMk cId="106626921" sldId="2147483664"/>
          </pc:sldLayoutMkLst>
          <pc:spChg chg="mod">
            <ac:chgData name="Ryan Lawrence" userId="05535367-9df8-48cc-bde6-6f6d78fdd086" providerId="ADAL" clId="{796B1E11-2D50-D54F-B820-98DF7948E41D}" dt="2024-01-15T23:04:37.164" v="146" actId="255"/>
            <ac:spMkLst>
              <pc:docMk/>
              <pc:sldMasterMk cId="1196578950" sldId="2147483660"/>
              <pc:sldLayoutMk cId="106626921" sldId="2147483664"/>
              <ac:spMk id="2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3:03:08.044" v="137" actId="14100"/>
            <ac:spMkLst>
              <pc:docMk/>
              <pc:sldMasterMk cId="1196578950" sldId="2147483660"/>
              <pc:sldLayoutMk cId="106626921" sldId="2147483664"/>
              <ac:spMk id="3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3:03:08.044" v="137" actId="14100"/>
            <ac:spMkLst>
              <pc:docMk/>
              <pc:sldMasterMk cId="1196578950" sldId="2147483660"/>
              <pc:sldLayoutMk cId="106626921" sldId="2147483664"/>
              <ac:spMk id="4" creationId="{00000000-0000-0000-0000-000000000000}"/>
            </ac:spMkLst>
          </pc:spChg>
          <pc:spChg chg="add del">
            <ac:chgData name="Ryan Lawrence" userId="05535367-9df8-48cc-bde6-6f6d78fdd086" providerId="ADAL" clId="{796B1E11-2D50-D54F-B820-98DF7948E41D}" dt="2024-01-15T22:58:44.856" v="105" actId="478"/>
            <ac:spMkLst>
              <pc:docMk/>
              <pc:sldMasterMk cId="1196578950" sldId="2147483660"/>
              <pc:sldLayoutMk cId="106626921" sldId="2147483664"/>
              <ac:spMk id="8" creationId="{10FA7162-5194-9982-DF3A-AF82D9034673}"/>
            </ac:spMkLst>
          </pc:spChg>
          <pc:picChg chg="del">
            <ac:chgData name="Ryan Lawrence" userId="05535367-9df8-48cc-bde6-6f6d78fdd086" providerId="ADAL" clId="{796B1E11-2D50-D54F-B820-98DF7948E41D}" dt="2024-01-15T22:43:46.939" v="25" actId="478"/>
            <ac:picMkLst>
              <pc:docMk/>
              <pc:sldMasterMk cId="1196578950" sldId="2147483660"/>
              <pc:sldLayoutMk cId="106626921" sldId="2147483664"/>
              <ac:picMk id="5" creationId="{5A47EF7B-9AE8-4880-C5AC-CC65B627F07D}"/>
            </ac:picMkLst>
          </pc:picChg>
          <pc:picChg chg="del">
            <ac:chgData name="Ryan Lawrence" userId="05535367-9df8-48cc-bde6-6f6d78fdd086" providerId="ADAL" clId="{796B1E11-2D50-D54F-B820-98DF7948E41D}" dt="2024-01-15T22:58:44.125" v="104" actId="478"/>
            <ac:picMkLst>
              <pc:docMk/>
              <pc:sldMasterMk cId="1196578950" sldId="2147483660"/>
              <pc:sldLayoutMk cId="106626921" sldId="2147483664"/>
              <ac:picMk id="9" creationId="{A38EB9D6-6184-6D8A-247C-D2ADC80E88E2}"/>
            </ac:picMkLst>
          </pc:picChg>
        </pc:sldLayoutChg>
        <pc:sldLayoutChg chg="delSp modSp mod setBg">
          <pc:chgData name="Ryan Lawrence" userId="05535367-9df8-48cc-bde6-6f6d78fdd086" providerId="ADAL" clId="{796B1E11-2D50-D54F-B820-98DF7948E41D}" dt="2024-01-15T23:04:41.063" v="147" actId="255"/>
          <pc:sldLayoutMkLst>
            <pc:docMk/>
            <pc:sldMasterMk cId="1196578950" sldId="2147483660"/>
            <pc:sldLayoutMk cId="1376672060" sldId="2147483665"/>
          </pc:sldLayoutMkLst>
          <pc:spChg chg="mod">
            <ac:chgData name="Ryan Lawrence" userId="05535367-9df8-48cc-bde6-6f6d78fdd086" providerId="ADAL" clId="{796B1E11-2D50-D54F-B820-98DF7948E41D}" dt="2024-01-15T23:04:41.063" v="147" actId="255"/>
            <ac:spMkLst>
              <pc:docMk/>
              <pc:sldMasterMk cId="1196578950" sldId="2147483660"/>
              <pc:sldLayoutMk cId="1376672060" sldId="2147483665"/>
              <ac:spMk id="2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2:45:52.897" v="39" actId="207"/>
            <ac:spMkLst>
              <pc:docMk/>
              <pc:sldMasterMk cId="1196578950" sldId="2147483660"/>
              <pc:sldLayoutMk cId="1376672060" sldId="2147483665"/>
              <ac:spMk id="3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2:59:03.588" v="114" actId="14100"/>
            <ac:spMkLst>
              <pc:docMk/>
              <pc:sldMasterMk cId="1196578950" sldId="2147483660"/>
              <pc:sldLayoutMk cId="1376672060" sldId="2147483665"/>
              <ac:spMk id="4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2:45:56.471" v="40" actId="207"/>
            <ac:spMkLst>
              <pc:docMk/>
              <pc:sldMasterMk cId="1196578950" sldId="2147483660"/>
              <pc:sldLayoutMk cId="1376672060" sldId="2147483665"/>
              <ac:spMk id="5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2:59:05.888" v="115" actId="14100"/>
            <ac:spMkLst>
              <pc:docMk/>
              <pc:sldMasterMk cId="1196578950" sldId="2147483660"/>
              <pc:sldLayoutMk cId="1376672060" sldId="2147483665"/>
              <ac:spMk id="6" creationId="{00000000-0000-0000-0000-000000000000}"/>
            </ac:spMkLst>
          </pc:spChg>
          <pc:spChg chg="del">
            <ac:chgData name="Ryan Lawrence" userId="05535367-9df8-48cc-bde6-6f6d78fdd086" providerId="ADAL" clId="{796B1E11-2D50-D54F-B820-98DF7948E41D}" dt="2024-01-15T22:58:54.619" v="109" actId="478"/>
            <ac:spMkLst>
              <pc:docMk/>
              <pc:sldMasterMk cId="1196578950" sldId="2147483660"/>
              <pc:sldLayoutMk cId="1376672060" sldId="2147483665"/>
              <ac:spMk id="10" creationId="{993BA619-219D-93E0-445F-438190F4B955}"/>
            </ac:spMkLst>
          </pc:spChg>
          <pc:picChg chg="del">
            <ac:chgData name="Ryan Lawrence" userId="05535367-9df8-48cc-bde6-6f6d78fdd086" providerId="ADAL" clId="{796B1E11-2D50-D54F-B820-98DF7948E41D}" dt="2024-01-15T22:43:52.001" v="26" actId="478"/>
            <ac:picMkLst>
              <pc:docMk/>
              <pc:sldMasterMk cId="1196578950" sldId="2147483660"/>
              <pc:sldLayoutMk cId="1376672060" sldId="2147483665"/>
              <ac:picMk id="7" creationId="{A6048C35-0108-90E4-7966-96093340BE74}"/>
            </ac:picMkLst>
          </pc:picChg>
          <pc:picChg chg="del">
            <ac:chgData name="Ryan Lawrence" userId="05535367-9df8-48cc-bde6-6f6d78fdd086" providerId="ADAL" clId="{796B1E11-2D50-D54F-B820-98DF7948E41D}" dt="2024-01-15T22:58:55.373" v="110" actId="478"/>
            <ac:picMkLst>
              <pc:docMk/>
              <pc:sldMasterMk cId="1196578950" sldId="2147483660"/>
              <pc:sldLayoutMk cId="1376672060" sldId="2147483665"/>
              <ac:picMk id="11" creationId="{786DDD63-2195-B721-0716-984546851CA5}"/>
            </ac:picMkLst>
          </pc:picChg>
        </pc:sldLayoutChg>
        <pc:sldLayoutChg chg="delSp modSp mod setBg">
          <pc:chgData name="Ryan Lawrence" userId="05535367-9df8-48cc-bde6-6f6d78fdd086" providerId="ADAL" clId="{796B1E11-2D50-D54F-B820-98DF7948E41D}" dt="2024-01-15T23:04:17.547" v="143" actId="255"/>
          <pc:sldLayoutMkLst>
            <pc:docMk/>
            <pc:sldMasterMk cId="1196578950" sldId="2147483660"/>
            <pc:sldLayoutMk cId="886414664" sldId="2147483666"/>
          </pc:sldLayoutMkLst>
          <pc:spChg chg="mod">
            <ac:chgData name="Ryan Lawrence" userId="05535367-9df8-48cc-bde6-6f6d78fdd086" providerId="ADAL" clId="{796B1E11-2D50-D54F-B820-98DF7948E41D}" dt="2024-01-15T23:04:17.547" v="143" actId="255"/>
            <ac:spMkLst>
              <pc:docMk/>
              <pc:sldMasterMk cId="1196578950" sldId="2147483660"/>
              <pc:sldLayoutMk cId="886414664" sldId="2147483666"/>
              <ac:spMk id="2" creationId="{00000000-0000-0000-0000-000000000000}"/>
            </ac:spMkLst>
          </pc:spChg>
          <pc:spChg chg="del">
            <ac:chgData name="Ryan Lawrence" userId="05535367-9df8-48cc-bde6-6f6d78fdd086" providerId="ADAL" clId="{796B1E11-2D50-D54F-B820-98DF7948E41D}" dt="2024-01-15T22:57:50.649" v="85" actId="478"/>
            <ac:spMkLst>
              <pc:docMk/>
              <pc:sldMasterMk cId="1196578950" sldId="2147483660"/>
              <pc:sldLayoutMk cId="886414664" sldId="2147483666"/>
              <ac:spMk id="6" creationId="{E1294C9F-1E5B-EF92-EFA2-AA1D660F0105}"/>
            </ac:spMkLst>
          </pc:spChg>
          <pc:picChg chg="del">
            <ac:chgData name="Ryan Lawrence" userId="05535367-9df8-48cc-bde6-6f6d78fdd086" providerId="ADAL" clId="{796B1E11-2D50-D54F-B820-98DF7948E41D}" dt="2024-01-15T22:43:55.762" v="27" actId="478"/>
            <ac:picMkLst>
              <pc:docMk/>
              <pc:sldMasterMk cId="1196578950" sldId="2147483660"/>
              <pc:sldLayoutMk cId="886414664" sldId="2147483666"/>
              <ac:picMk id="5" creationId="{818ACAED-5662-069E-0C72-69D956D27087}"/>
            </ac:picMkLst>
          </pc:picChg>
          <pc:picChg chg="del">
            <ac:chgData name="Ryan Lawrence" userId="05535367-9df8-48cc-bde6-6f6d78fdd086" providerId="ADAL" clId="{796B1E11-2D50-D54F-B820-98DF7948E41D}" dt="2024-01-15T22:57:49.981" v="84" actId="478"/>
            <ac:picMkLst>
              <pc:docMk/>
              <pc:sldMasterMk cId="1196578950" sldId="2147483660"/>
              <pc:sldLayoutMk cId="886414664" sldId="2147483666"/>
              <ac:picMk id="7" creationId="{8B099AC8-0CE8-F985-15D2-8C0B6FB387CF}"/>
            </ac:picMkLst>
          </pc:picChg>
        </pc:sldLayoutChg>
        <pc:sldLayoutChg chg="delSp mod setBg">
          <pc:chgData name="Ryan Lawrence" userId="05535367-9df8-48cc-bde6-6f6d78fdd086" providerId="ADAL" clId="{796B1E11-2D50-D54F-B820-98DF7948E41D}" dt="2024-01-15T22:58:07.968" v="93"/>
          <pc:sldLayoutMkLst>
            <pc:docMk/>
            <pc:sldMasterMk cId="1196578950" sldId="2147483660"/>
            <pc:sldLayoutMk cId="4168431036" sldId="2147483667"/>
          </pc:sldLayoutMkLst>
          <pc:spChg chg="del">
            <ac:chgData name="Ryan Lawrence" userId="05535367-9df8-48cc-bde6-6f6d78fdd086" providerId="ADAL" clId="{796B1E11-2D50-D54F-B820-98DF7948E41D}" dt="2024-01-15T22:58:02.872" v="90" actId="478"/>
            <ac:spMkLst>
              <pc:docMk/>
              <pc:sldMasterMk cId="1196578950" sldId="2147483660"/>
              <pc:sldLayoutMk cId="4168431036" sldId="2147483667"/>
              <ac:spMk id="5" creationId="{1ADD7209-8344-9412-D739-A39C07F2A6FB}"/>
            </ac:spMkLst>
          </pc:spChg>
          <pc:picChg chg="del">
            <ac:chgData name="Ryan Lawrence" userId="05535367-9df8-48cc-bde6-6f6d78fdd086" providerId="ADAL" clId="{796B1E11-2D50-D54F-B820-98DF7948E41D}" dt="2024-01-15T22:44:05.158" v="28" actId="478"/>
            <ac:picMkLst>
              <pc:docMk/>
              <pc:sldMasterMk cId="1196578950" sldId="2147483660"/>
              <pc:sldLayoutMk cId="4168431036" sldId="2147483667"/>
              <ac:picMk id="2" creationId="{509564C5-93E8-8423-7D5B-FCD03300AC66}"/>
            </ac:picMkLst>
          </pc:picChg>
          <pc:picChg chg="del">
            <ac:chgData name="Ryan Lawrence" userId="05535367-9df8-48cc-bde6-6f6d78fdd086" providerId="ADAL" clId="{796B1E11-2D50-D54F-B820-98DF7948E41D}" dt="2024-01-15T22:58:02.218" v="89" actId="478"/>
            <ac:picMkLst>
              <pc:docMk/>
              <pc:sldMasterMk cId="1196578950" sldId="2147483660"/>
              <pc:sldLayoutMk cId="4168431036" sldId="2147483667"/>
              <ac:picMk id="6" creationId="{143115B6-5782-65CE-0EF5-3571A8124C7B}"/>
            </ac:picMkLst>
          </pc:picChg>
        </pc:sldLayoutChg>
        <pc:sldLayoutChg chg="delSp modSp mod setBg">
          <pc:chgData name="Ryan Lawrence" userId="05535367-9df8-48cc-bde6-6f6d78fdd086" providerId="ADAL" clId="{796B1E11-2D50-D54F-B820-98DF7948E41D}" dt="2024-01-15T22:58:20.923" v="98"/>
          <pc:sldLayoutMkLst>
            <pc:docMk/>
            <pc:sldMasterMk cId="1196578950" sldId="2147483660"/>
            <pc:sldLayoutMk cId="2822302558" sldId="2147483668"/>
          </pc:sldLayoutMkLst>
          <pc:spChg chg="mod">
            <ac:chgData name="Ryan Lawrence" userId="05535367-9df8-48cc-bde6-6f6d78fdd086" providerId="ADAL" clId="{796B1E11-2D50-D54F-B820-98DF7948E41D}" dt="2024-01-15T22:46:49.055" v="47" actId="207"/>
            <ac:spMkLst>
              <pc:docMk/>
              <pc:sldMasterMk cId="1196578950" sldId="2147483660"/>
              <pc:sldLayoutMk cId="2822302558" sldId="2147483668"/>
              <ac:spMk id="2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2:46:56.835" v="49" actId="207"/>
            <ac:spMkLst>
              <pc:docMk/>
              <pc:sldMasterMk cId="1196578950" sldId="2147483660"/>
              <pc:sldLayoutMk cId="2822302558" sldId="2147483668"/>
              <ac:spMk id="3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2:46:53.541" v="48" actId="207"/>
            <ac:spMkLst>
              <pc:docMk/>
              <pc:sldMasterMk cId="1196578950" sldId="2147483660"/>
              <pc:sldLayoutMk cId="2822302558" sldId="2147483668"/>
              <ac:spMk id="4" creationId="{00000000-0000-0000-0000-000000000000}"/>
            </ac:spMkLst>
          </pc:spChg>
          <pc:spChg chg="del">
            <ac:chgData name="Ryan Lawrence" userId="05535367-9df8-48cc-bde6-6f6d78fdd086" providerId="ADAL" clId="{796B1E11-2D50-D54F-B820-98DF7948E41D}" dt="2024-01-15T22:58:13.957" v="95" actId="478"/>
            <ac:spMkLst>
              <pc:docMk/>
              <pc:sldMasterMk cId="1196578950" sldId="2147483660"/>
              <pc:sldLayoutMk cId="2822302558" sldId="2147483668"/>
              <ac:spMk id="8" creationId="{AB5009CE-D92F-3161-619F-2CC93B9A866B}"/>
            </ac:spMkLst>
          </pc:spChg>
          <pc:picChg chg="del">
            <ac:chgData name="Ryan Lawrence" userId="05535367-9df8-48cc-bde6-6f6d78fdd086" providerId="ADAL" clId="{796B1E11-2D50-D54F-B820-98DF7948E41D}" dt="2024-01-15T22:44:10.283" v="29" actId="478"/>
            <ac:picMkLst>
              <pc:docMk/>
              <pc:sldMasterMk cId="1196578950" sldId="2147483660"/>
              <pc:sldLayoutMk cId="2822302558" sldId="2147483668"/>
              <ac:picMk id="5" creationId="{3956F5FF-518C-E0C1-9722-5FE666BC34B1}"/>
            </ac:picMkLst>
          </pc:picChg>
          <pc:picChg chg="del">
            <ac:chgData name="Ryan Lawrence" userId="05535367-9df8-48cc-bde6-6f6d78fdd086" providerId="ADAL" clId="{796B1E11-2D50-D54F-B820-98DF7948E41D}" dt="2024-01-15T22:58:13.246" v="94" actId="478"/>
            <ac:picMkLst>
              <pc:docMk/>
              <pc:sldMasterMk cId="1196578950" sldId="2147483660"/>
              <pc:sldLayoutMk cId="2822302558" sldId="2147483668"/>
              <ac:picMk id="9" creationId="{6FC20525-2E11-B066-EE7B-4B659556C17A}"/>
            </ac:picMkLst>
          </pc:picChg>
        </pc:sldLayoutChg>
        <pc:sldLayoutChg chg="delSp modSp mod setBg">
          <pc:chgData name="Ryan Lawrence" userId="05535367-9df8-48cc-bde6-6f6d78fdd086" providerId="ADAL" clId="{796B1E11-2D50-D54F-B820-98DF7948E41D}" dt="2024-01-15T22:58:32.037" v="103"/>
          <pc:sldLayoutMkLst>
            <pc:docMk/>
            <pc:sldMasterMk cId="1196578950" sldId="2147483660"/>
            <pc:sldLayoutMk cId="2509502057" sldId="2147483669"/>
          </pc:sldLayoutMkLst>
          <pc:spChg chg="mod">
            <ac:chgData name="Ryan Lawrence" userId="05535367-9df8-48cc-bde6-6f6d78fdd086" providerId="ADAL" clId="{796B1E11-2D50-D54F-B820-98DF7948E41D}" dt="2024-01-15T22:47:04.822" v="50" actId="207"/>
            <ac:spMkLst>
              <pc:docMk/>
              <pc:sldMasterMk cId="1196578950" sldId="2147483660"/>
              <pc:sldLayoutMk cId="2509502057" sldId="2147483669"/>
              <ac:spMk id="2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2:47:12.543" v="52" actId="207"/>
            <ac:spMkLst>
              <pc:docMk/>
              <pc:sldMasterMk cId="1196578950" sldId="2147483660"/>
              <pc:sldLayoutMk cId="2509502057" sldId="2147483669"/>
              <ac:spMk id="3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2:47:08.992" v="51" actId="207"/>
            <ac:spMkLst>
              <pc:docMk/>
              <pc:sldMasterMk cId="1196578950" sldId="2147483660"/>
              <pc:sldLayoutMk cId="2509502057" sldId="2147483669"/>
              <ac:spMk id="4" creationId="{00000000-0000-0000-0000-000000000000}"/>
            </ac:spMkLst>
          </pc:spChg>
          <pc:spChg chg="del">
            <ac:chgData name="Ryan Lawrence" userId="05535367-9df8-48cc-bde6-6f6d78fdd086" providerId="ADAL" clId="{796B1E11-2D50-D54F-B820-98DF7948E41D}" dt="2024-01-15T22:58:26.576" v="100" actId="478"/>
            <ac:spMkLst>
              <pc:docMk/>
              <pc:sldMasterMk cId="1196578950" sldId="2147483660"/>
              <pc:sldLayoutMk cId="2509502057" sldId="2147483669"/>
              <ac:spMk id="10" creationId="{A7BBB76B-6472-723E-544C-DDF5131EDD07}"/>
            </ac:spMkLst>
          </pc:spChg>
          <pc:picChg chg="del">
            <ac:chgData name="Ryan Lawrence" userId="05535367-9df8-48cc-bde6-6f6d78fdd086" providerId="ADAL" clId="{796B1E11-2D50-D54F-B820-98DF7948E41D}" dt="2024-01-15T22:44:13.796" v="30" actId="478"/>
            <ac:picMkLst>
              <pc:docMk/>
              <pc:sldMasterMk cId="1196578950" sldId="2147483660"/>
              <pc:sldLayoutMk cId="2509502057" sldId="2147483669"/>
              <ac:picMk id="7" creationId="{B222C938-BAB6-81DB-8FE8-FC42ECC5EA97}"/>
            </ac:picMkLst>
          </pc:picChg>
          <pc:picChg chg="del">
            <ac:chgData name="Ryan Lawrence" userId="05535367-9df8-48cc-bde6-6f6d78fdd086" providerId="ADAL" clId="{796B1E11-2D50-D54F-B820-98DF7948E41D}" dt="2024-01-15T22:58:25.865" v="99" actId="478"/>
            <ac:picMkLst>
              <pc:docMk/>
              <pc:sldMasterMk cId="1196578950" sldId="2147483660"/>
              <pc:sldLayoutMk cId="2509502057" sldId="2147483669"/>
              <ac:picMk id="11" creationId="{FDBB1EBA-067C-706E-1F90-8CCE9C1BFB3A}"/>
            </ac:picMkLst>
          </pc:picChg>
        </pc:sldLayoutChg>
        <pc:sldLayoutChg chg="delSp modSp mod setBg">
          <pc:chgData name="Ryan Lawrence" userId="05535367-9df8-48cc-bde6-6f6d78fdd086" providerId="ADAL" clId="{796B1E11-2D50-D54F-B820-98DF7948E41D}" dt="2024-01-15T23:04:26.355" v="144" actId="255"/>
          <pc:sldLayoutMkLst>
            <pc:docMk/>
            <pc:sldMasterMk cId="1196578950" sldId="2147483660"/>
            <pc:sldLayoutMk cId="1885624362" sldId="2147483670"/>
          </pc:sldLayoutMkLst>
          <pc:spChg chg="mod">
            <ac:chgData name="Ryan Lawrence" userId="05535367-9df8-48cc-bde6-6f6d78fdd086" providerId="ADAL" clId="{796B1E11-2D50-D54F-B820-98DF7948E41D}" dt="2024-01-15T23:04:26.355" v="144" actId="255"/>
            <ac:spMkLst>
              <pc:docMk/>
              <pc:sldMasterMk cId="1196578950" sldId="2147483660"/>
              <pc:sldLayoutMk cId="1885624362" sldId="2147483670"/>
              <ac:spMk id="2" creationId="{00000000-0000-0000-0000-000000000000}"/>
            </ac:spMkLst>
          </pc:spChg>
          <pc:spChg chg="del">
            <ac:chgData name="Ryan Lawrence" userId="05535367-9df8-48cc-bde6-6f6d78fdd086" providerId="ADAL" clId="{796B1E11-2D50-D54F-B820-98DF7948E41D}" dt="2024-01-15T22:55:57.504" v="66" actId="478"/>
            <ac:spMkLst>
              <pc:docMk/>
              <pc:sldMasterMk cId="1196578950" sldId="2147483660"/>
              <pc:sldLayoutMk cId="1885624362" sldId="2147483670"/>
              <ac:spMk id="3" creationId="{7F6049B2-B5EB-FFDB-B684-97C3DCE51DC2}"/>
            </ac:spMkLst>
          </pc:spChg>
          <pc:spChg chg="del">
            <ac:chgData name="Ryan Lawrence" userId="05535367-9df8-48cc-bde6-6f6d78fdd086" providerId="ADAL" clId="{796B1E11-2D50-D54F-B820-98DF7948E41D}" dt="2024-01-15T22:55:54.838" v="63" actId="478"/>
            <ac:spMkLst>
              <pc:docMk/>
              <pc:sldMasterMk cId="1196578950" sldId="2147483660"/>
              <pc:sldLayoutMk cId="1885624362" sldId="2147483670"/>
              <ac:spMk id="6" creationId="{E1294C9F-1E5B-EF92-EFA2-AA1D660F0105}"/>
            </ac:spMkLst>
          </pc:spChg>
          <pc:picChg chg="del">
            <ac:chgData name="Ryan Lawrence" userId="05535367-9df8-48cc-bde6-6f6d78fdd086" providerId="ADAL" clId="{796B1E11-2D50-D54F-B820-98DF7948E41D}" dt="2024-01-15T22:55:55.826" v="64" actId="478"/>
            <ac:picMkLst>
              <pc:docMk/>
              <pc:sldMasterMk cId="1196578950" sldId="2147483660"/>
              <pc:sldLayoutMk cId="1885624362" sldId="2147483670"/>
              <ac:picMk id="7" creationId="{8B099AC8-0CE8-F985-15D2-8C0B6FB387CF}"/>
            </ac:picMkLst>
          </pc:picChg>
          <pc:picChg chg="del">
            <ac:chgData name="Ryan Lawrence" userId="05535367-9df8-48cc-bde6-6f6d78fdd086" providerId="ADAL" clId="{796B1E11-2D50-D54F-B820-98DF7948E41D}" dt="2024-01-15T22:55:56.782" v="65" actId="478"/>
            <ac:picMkLst>
              <pc:docMk/>
              <pc:sldMasterMk cId="1196578950" sldId="2147483660"/>
              <pc:sldLayoutMk cId="1885624362" sldId="2147483670"/>
              <ac:picMk id="8" creationId="{DD2404BB-1306-AFA7-5D33-4A6B14EB433E}"/>
            </ac:picMkLst>
          </pc:picChg>
        </pc:sldLayoutChg>
        <pc:sldLayoutChg chg="delSp mod setBg">
          <pc:chgData name="Ryan Lawrence" userId="05535367-9df8-48cc-bde6-6f6d78fdd086" providerId="ADAL" clId="{796B1E11-2D50-D54F-B820-98DF7948E41D}" dt="2024-01-15T22:56:36.936" v="83"/>
          <pc:sldLayoutMkLst>
            <pc:docMk/>
            <pc:sldMasterMk cId="1196578950" sldId="2147483660"/>
            <pc:sldLayoutMk cId="710049001" sldId="2147483671"/>
          </pc:sldLayoutMkLst>
          <pc:spChg chg="del">
            <ac:chgData name="Ryan Lawrence" userId="05535367-9df8-48cc-bde6-6f6d78fdd086" providerId="ADAL" clId="{796B1E11-2D50-D54F-B820-98DF7948E41D}" dt="2024-01-15T22:56:31.859" v="80" actId="478"/>
            <ac:spMkLst>
              <pc:docMk/>
              <pc:sldMasterMk cId="1196578950" sldId="2147483660"/>
              <pc:sldLayoutMk cId="710049001" sldId="2147483671"/>
              <ac:spMk id="2" creationId="{0EA0A506-5465-35AE-13D1-F91F5B7CC42E}"/>
            </ac:spMkLst>
          </pc:spChg>
          <pc:spChg chg="del">
            <ac:chgData name="Ryan Lawrence" userId="05535367-9df8-48cc-bde6-6f6d78fdd086" providerId="ADAL" clId="{796B1E11-2D50-D54F-B820-98DF7948E41D}" dt="2024-01-15T22:56:30.496" v="78" actId="478"/>
            <ac:spMkLst>
              <pc:docMk/>
              <pc:sldMasterMk cId="1196578950" sldId="2147483660"/>
              <pc:sldLayoutMk cId="710049001" sldId="2147483671"/>
              <ac:spMk id="3" creationId="{734AE794-6737-6783-640D-429A4EFA30C6}"/>
            </ac:spMkLst>
          </pc:spChg>
          <pc:picChg chg="del">
            <ac:chgData name="Ryan Lawrence" userId="05535367-9df8-48cc-bde6-6f6d78fdd086" providerId="ADAL" clId="{796B1E11-2D50-D54F-B820-98DF7948E41D}" dt="2024-01-15T22:56:31.237" v="79" actId="478"/>
            <ac:picMkLst>
              <pc:docMk/>
              <pc:sldMasterMk cId="1196578950" sldId="2147483660"/>
              <pc:sldLayoutMk cId="710049001" sldId="2147483671"/>
              <ac:picMk id="4" creationId="{F1483CC8-E678-EB4D-A970-7E874858D02D}"/>
            </ac:picMkLst>
          </pc:picChg>
          <pc:picChg chg="del">
            <ac:chgData name="Ryan Lawrence" userId="05535367-9df8-48cc-bde6-6f6d78fdd086" providerId="ADAL" clId="{796B1E11-2D50-D54F-B820-98DF7948E41D}" dt="2024-01-15T22:56:29.778" v="77" actId="478"/>
            <ac:picMkLst>
              <pc:docMk/>
              <pc:sldMasterMk cId="1196578950" sldId="2147483660"/>
              <pc:sldLayoutMk cId="710049001" sldId="2147483671"/>
              <ac:picMk id="5" creationId="{C59E0985-F581-E766-6824-06E3AAB8D456}"/>
            </ac:picMkLst>
          </pc:picChg>
        </pc:sldLayoutChg>
        <pc:sldLayoutChg chg="delSp modSp mod setBg">
          <pc:chgData name="Ryan Lawrence" userId="05535367-9df8-48cc-bde6-6f6d78fdd086" providerId="ADAL" clId="{796B1E11-2D50-D54F-B820-98DF7948E41D}" dt="2024-01-15T23:03:53.237" v="142" actId="14100"/>
          <pc:sldLayoutMkLst>
            <pc:docMk/>
            <pc:sldMasterMk cId="1196578950" sldId="2147483660"/>
            <pc:sldLayoutMk cId="1572373833" sldId="2147483672"/>
          </pc:sldLayoutMkLst>
          <pc:spChg chg="mod">
            <ac:chgData name="Ryan Lawrence" userId="05535367-9df8-48cc-bde6-6f6d78fdd086" providerId="ADAL" clId="{796B1E11-2D50-D54F-B820-98DF7948E41D}" dt="2024-01-15T23:03:53.237" v="142" actId="14100"/>
            <ac:spMkLst>
              <pc:docMk/>
              <pc:sldMasterMk cId="1196578950" sldId="2147483660"/>
              <pc:sldLayoutMk cId="1572373833" sldId="2147483672"/>
              <ac:spMk id="2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2:47:25.758" v="55" actId="207"/>
            <ac:spMkLst>
              <pc:docMk/>
              <pc:sldMasterMk cId="1196578950" sldId="2147483660"/>
              <pc:sldLayoutMk cId="1572373833" sldId="2147483672"/>
              <ac:spMk id="3" creationId="{00000000-0000-0000-0000-000000000000}"/>
            </ac:spMkLst>
          </pc:spChg>
          <pc:spChg chg="mod">
            <ac:chgData name="Ryan Lawrence" userId="05535367-9df8-48cc-bde6-6f6d78fdd086" providerId="ADAL" clId="{796B1E11-2D50-D54F-B820-98DF7948E41D}" dt="2024-01-15T22:47:22.657" v="54" actId="207"/>
            <ac:spMkLst>
              <pc:docMk/>
              <pc:sldMasterMk cId="1196578950" sldId="2147483660"/>
              <pc:sldLayoutMk cId="1572373833" sldId="2147483672"/>
              <ac:spMk id="4" creationId="{00000000-0000-0000-0000-000000000000}"/>
            </ac:spMkLst>
          </pc:spChg>
          <pc:spChg chg="del">
            <ac:chgData name="Ryan Lawrence" userId="05535367-9df8-48cc-bde6-6f6d78fdd086" providerId="ADAL" clId="{796B1E11-2D50-D54F-B820-98DF7948E41D}" dt="2024-01-15T22:56:16.929" v="73" actId="478"/>
            <ac:spMkLst>
              <pc:docMk/>
              <pc:sldMasterMk cId="1196578950" sldId="2147483660"/>
              <pc:sldLayoutMk cId="1572373833" sldId="2147483672"/>
              <ac:spMk id="5" creationId="{BF9A6A6F-B7AF-04BA-18DC-087B750A8BBC}"/>
            </ac:spMkLst>
          </pc:spChg>
          <pc:spChg chg="del">
            <ac:chgData name="Ryan Lawrence" userId="05535367-9df8-48cc-bde6-6f6d78fdd086" providerId="ADAL" clId="{796B1E11-2D50-D54F-B820-98DF7948E41D}" dt="2024-01-15T22:56:16.525" v="72" actId="478"/>
            <ac:spMkLst>
              <pc:docMk/>
              <pc:sldMasterMk cId="1196578950" sldId="2147483660"/>
              <pc:sldLayoutMk cId="1572373833" sldId="2147483672"/>
              <ac:spMk id="6" creationId="{26D61DAD-8489-F085-12A9-7BFB89F0E9CE}"/>
            </ac:spMkLst>
          </pc:spChg>
          <pc:picChg chg="del">
            <ac:chgData name="Ryan Lawrence" userId="05535367-9df8-48cc-bde6-6f6d78fdd086" providerId="ADAL" clId="{796B1E11-2D50-D54F-B820-98DF7948E41D}" dt="2024-01-15T22:56:15.803" v="71" actId="478"/>
            <ac:picMkLst>
              <pc:docMk/>
              <pc:sldMasterMk cId="1196578950" sldId="2147483660"/>
              <pc:sldLayoutMk cId="1572373833" sldId="2147483672"/>
              <ac:picMk id="7" creationId="{095705AD-B8D0-43C6-FFAA-FA7539691CFF}"/>
            </ac:picMkLst>
          </pc:picChg>
          <pc:picChg chg="del">
            <ac:chgData name="Ryan Lawrence" userId="05535367-9df8-48cc-bde6-6f6d78fdd086" providerId="ADAL" clId="{796B1E11-2D50-D54F-B820-98DF7948E41D}" dt="2024-01-15T22:56:14.941" v="70" actId="478"/>
            <ac:picMkLst>
              <pc:docMk/>
              <pc:sldMasterMk cId="1196578950" sldId="2147483660"/>
              <pc:sldLayoutMk cId="1572373833" sldId="2147483672"/>
              <ac:picMk id="9" creationId="{C560E01B-D95A-B069-EE67-0324367C64C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91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1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5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5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2F9BDE-46B6-E934-0F3F-FD6C669E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28021"/>
            <a:ext cx="2057400" cy="273844"/>
          </a:xfrm>
        </p:spPr>
        <p:txBody>
          <a:bodyPr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60B08FE-DDA2-3C48-AD80-9D2E7E267D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0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0839" y="752378"/>
            <a:ext cx="4629150" cy="3655219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A3067D-F59E-3070-53E6-2E0B33A1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28021"/>
            <a:ext cx="2057400" cy="273844"/>
          </a:xfrm>
        </p:spPr>
        <p:txBody>
          <a:bodyPr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60B08FE-DDA2-3C48-AD80-9D2E7E267D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0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A3067D-F59E-3070-53E6-2E0B33A1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28021"/>
            <a:ext cx="2057400" cy="273844"/>
          </a:xfrm>
        </p:spPr>
        <p:txBody>
          <a:bodyPr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60B08FE-DDA2-3C48-AD80-9D2E7E267D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7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436" y="166256"/>
            <a:ext cx="3678382" cy="2556162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Concurrent Session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9436" y="2867134"/>
            <a:ext cx="3678382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Name(s)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D089B4-824F-43E1-869B-1E5835853E39}"/>
              </a:ext>
            </a:extLst>
          </p:cNvPr>
          <p:cNvCxnSpPr/>
          <p:nvPr userDrawn="1"/>
        </p:nvCxnSpPr>
        <p:spPr>
          <a:xfrm>
            <a:off x="422564" y="2798618"/>
            <a:ext cx="359525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8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396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9323"/>
            <a:ext cx="7886700" cy="291547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746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336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5948"/>
            <a:ext cx="3886200" cy="322690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5948"/>
            <a:ext cx="3886200" cy="322690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46B5619-5DFD-5B53-7E71-99B3CF33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28021"/>
            <a:ext cx="2057400" cy="273844"/>
          </a:xfrm>
        </p:spPr>
        <p:txBody>
          <a:bodyPr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60B08FE-DDA2-3C48-AD80-9D2E7E267D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11396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49923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49923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1DA2075-36DF-723C-B238-1BCB591F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28021"/>
            <a:ext cx="2057400" cy="273844"/>
          </a:xfrm>
        </p:spPr>
        <p:txBody>
          <a:bodyPr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60B08FE-DDA2-3C48-AD80-9D2E7E267D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7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396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732D78-997F-107F-7681-81AE57AA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28021"/>
            <a:ext cx="2057400" cy="273844"/>
          </a:xfrm>
        </p:spPr>
        <p:txBody>
          <a:bodyPr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60B08FE-DDA2-3C48-AD80-9D2E7E267D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1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5375"/>
            <a:ext cx="7886700" cy="99417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732D78-997F-107F-7681-81AE57AA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28021"/>
            <a:ext cx="2057400" cy="273844"/>
          </a:xfrm>
        </p:spPr>
        <p:txBody>
          <a:bodyPr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60B08FE-DDA2-3C48-AD80-9D2E7E267D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2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DD8094-23B7-8C72-28EE-81D3531C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28021"/>
            <a:ext cx="2057400" cy="273844"/>
          </a:xfrm>
        </p:spPr>
        <p:txBody>
          <a:bodyPr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60B08FE-DDA2-3C48-AD80-9D2E7E267D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3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DD8094-23B7-8C72-28EE-81D3531C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28021"/>
            <a:ext cx="2057400" cy="273844"/>
          </a:xfrm>
        </p:spPr>
        <p:txBody>
          <a:bodyPr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60B08FE-DDA2-3C48-AD80-9D2E7E267D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4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98DF-24B4-6449-A47B-29BB60A19454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08FE-DDA2-3C48-AD80-9D2E7E267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7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70" r:id="rId7"/>
    <p:sldLayoutId id="2147483667" r:id="rId8"/>
    <p:sldLayoutId id="2147483671" r:id="rId9"/>
    <p:sldLayoutId id="2147483668" r:id="rId10"/>
    <p:sldLayoutId id="2147483669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32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B3F2-F478-E1E0-1E67-00DE9FCD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CCF24-E681-CAE9-26F1-A7F016270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9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83DB-230B-825C-EF95-73BF858F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9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UCE2023">
      <a:dk1>
        <a:srgbClr val="4F2C1D"/>
      </a:dk1>
      <a:lt1>
        <a:srgbClr val="FFFFFF"/>
      </a:lt1>
      <a:dk2>
        <a:srgbClr val="44546A"/>
      </a:dk2>
      <a:lt2>
        <a:srgbClr val="E7E6E6"/>
      </a:lt2>
      <a:accent1>
        <a:srgbClr val="00A3E0"/>
      </a:accent1>
      <a:accent2>
        <a:srgbClr val="F2A900"/>
      </a:accent2>
      <a:accent3>
        <a:srgbClr val="A5A5A5"/>
      </a:accent3>
      <a:accent4>
        <a:srgbClr val="9B713F"/>
      </a:accent4>
      <a:accent5>
        <a:srgbClr val="558587"/>
      </a:accent5>
      <a:accent6>
        <a:srgbClr val="3C5457"/>
      </a:accent6>
      <a:hlink>
        <a:srgbClr val="385E9D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59844AF-D04D-5840-8DA8-5803B75BD4FC}" vid="{E6B37342-203D-A84D-9344-C8DACED954D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448cfa-d423-438b-87f7-2dc267cfef54" xsi:nil="true"/>
    <lcf76f155ced4ddcb4097134ff3c332f xmlns="c5c23483-a387-4ba2-a90a-88d56c98e29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AADBADA5D87469317C55C951BBC84" ma:contentTypeVersion="18" ma:contentTypeDescription="Create a new document." ma:contentTypeScope="" ma:versionID="de343dacb1a60492735f9653c3c2b791">
  <xsd:schema xmlns:xsd="http://www.w3.org/2001/XMLSchema" xmlns:xs="http://www.w3.org/2001/XMLSchema" xmlns:p="http://schemas.microsoft.com/office/2006/metadata/properties" xmlns:ns2="c5c23483-a387-4ba2-a90a-88d56c98e298" xmlns:ns3="d8448cfa-d423-438b-87f7-2dc267cfef54" targetNamespace="http://schemas.microsoft.com/office/2006/metadata/properties" ma:root="true" ma:fieldsID="53321b84e03fd6f356f06c1b4b5a57d9" ns2:_="" ns3:_="">
    <xsd:import namespace="c5c23483-a387-4ba2-a90a-88d56c98e298"/>
    <xsd:import namespace="d8448cfa-d423-438b-87f7-2dc267cfef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23483-a387-4ba2-a90a-88d56c98e2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be3677b-87c5-40e8-ac02-d012efc35c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48cfa-d423-438b-87f7-2dc267cfef5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396ec58-ea76-4017-85d6-3c34094625af}" ma:internalName="TaxCatchAll" ma:showField="CatchAllData" ma:web="d8448cfa-d423-438b-87f7-2dc267cfef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7405CE-5372-420F-882D-4321FD21ED9B}">
  <ds:schemaRefs>
    <ds:schemaRef ds:uri="http://www.w3.org/XML/1998/namespace"/>
    <ds:schemaRef ds:uri="c5c23483-a387-4ba2-a90a-88d56c98e298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d8448cfa-d423-438b-87f7-2dc267cfef54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BA172B-EBB6-4618-8DB1-27C696FE9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c23483-a387-4ba2-a90a-88d56c98e298"/>
    <ds:schemaRef ds:uri="d8448cfa-d423-438b-87f7-2dc267cfe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062FCD-2E91-44E8-A500-D7AA4DB124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Lawrence</dc:creator>
  <cp:lastModifiedBy>Ryan Lawrence</cp:lastModifiedBy>
  <cp:revision>1</cp:revision>
  <dcterms:created xsi:type="dcterms:W3CDTF">2024-01-10T17:40:41Z</dcterms:created>
  <dcterms:modified xsi:type="dcterms:W3CDTF">2024-01-15T23:04:48Z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0x010100B45AADBADA5D87469317C55C951BBC84</vt:lpwstr>
  </property>
</Properties>
</file>